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59" r:id="rId5"/>
    <p:sldId id="263" r:id="rId6"/>
    <p:sldId id="258" r:id="rId7"/>
    <p:sldId id="262" r:id="rId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90"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uk-UA"/>
              <a:t>Зразок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endParaRPr lang="en-US" dirty="0"/>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78712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877414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uk-UA"/>
              <a:t>Зразок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37642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2207155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uk-UA"/>
              <a:t>Зразок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Зразок тексту</a:t>
            </a:r>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428897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1950188F-593C-4969-BC9E-BD18320ED5C3}" type="datetimeFigureOut">
              <a:rPr lang="uk-UA" smtClean="0"/>
              <a:t>16.10.2025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25183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uk-UA"/>
              <a:t>Зразок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Content Placeholder 3"/>
          <p:cNvSpPr>
            <a:spLocks noGrp="1"/>
          </p:cNvSpPr>
          <p:nvPr>
            <p:ph sz="half" idx="2"/>
          </p:nvPr>
        </p:nvSpPr>
        <p:spPr>
          <a:xfrm>
            <a:off x="629842" y="2505075"/>
            <a:ext cx="3868340"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Content Placeholder 5"/>
          <p:cNvSpPr>
            <a:spLocks noGrp="1"/>
          </p:cNvSpPr>
          <p:nvPr>
            <p:ph sz="quarter" idx="4"/>
          </p:nvPr>
        </p:nvSpPr>
        <p:spPr>
          <a:xfrm>
            <a:off x="4629150" y="2505075"/>
            <a:ext cx="3887391"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1950188F-593C-4969-BC9E-BD18320ED5C3}" type="datetimeFigureOut">
              <a:rPr lang="uk-UA" smtClean="0"/>
              <a:t>16.10.2025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820634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Date Placeholder 2"/>
          <p:cNvSpPr>
            <a:spLocks noGrp="1"/>
          </p:cNvSpPr>
          <p:nvPr>
            <p:ph type="dt" sz="half" idx="10"/>
          </p:nvPr>
        </p:nvSpPr>
        <p:spPr/>
        <p:txBody>
          <a:bodyPr/>
          <a:lstStyle/>
          <a:p>
            <a:fld id="{1950188F-593C-4969-BC9E-BD18320ED5C3}" type="datetimeFigureOut">
              <a:rPr lang="uk-UA" smtClean="0"/>
              <a:t>16.10.2025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48393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0188F-593C-4969-BC9E-BD18320ED5C3}" type="datetimeFigureOut">
              <a:rPr lang="uk-UA" smtClean="0"/>
              <a:t>16.10.2025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2546174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Зразок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Date Placeholder 4"/>
          <p:cNvSpPr>
            <a:spLocks noGrp="1"/>
          </p:cNvSpPr>
          <p:nvPr>
            <p:ph type="dt" sz="half" idx="10"/>
          </p:nvPr>
        </p:nvSpPr>
        <p:spPr/>
        <p:txBody>
          <a:bodyPr/>
          <a:lstStyle/>
          <a:p>
            <a:fld id="{1950188F-593C-4969-BC9E-BD18320ED5C3}" type="datetimeFigureOut">
              <a:rPr lang="uk-UA" smtClean="0"/>
              <a:t>16.10.2025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009256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Зразок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Date Placeholder 4"/>
          <p:cNvSpPr>
            <a:spLocks noGrp="1"/>
          </p:cNvSpPr>
          <p:nvPr>
            <p:ph type="dt" sz="half" idx="10"/>
          </p:nvPr>
        </p:nvSpPr>
        <p:spPr/>
        <p:txBody>
          <a:bodyPr/>
          <a:lstStyle/>
          <a:p>
            <a:fld id="{1950188F-593C-4969-BC9E-BD18320ED5C3}" type="datetimeFigureOut">
              <a:rPr lang="uk-UA" smtClean="0"/>
              <a:t>16.10.2025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73006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uk-UA"/>
              <a:t>Зразок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0188F-593C-4969-BC9E-BD18320ED5C3}" type="datetimeFigureOut">
              <a:rPr lang="uk-UA" smtClean="0"/>
              <a:t>16.10.2025</a:t>
            </a:fld>
            <a:endParaRPr lang="uk-U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A44F5-10CF-42CD-8E29-117CDF185DA4}" type="slidenum">
              <a:rPr lang="uk-UA" smtClean="0"/>
              <a:t>‹№›</a:t>
            </a:fld>
            <a:endParaRPr lang="uk-UA"/>
          </a:p>
        </p:txBody>
      </p:sp>
    </p:spTree>
    <p:extLst>
      <p:ext uri="{BB962C8B-B14F-4D97-AF65-F5344CB8AC3E}">
        <p14:creationId xmlns:p14="http://schemas.microsoft.com/office/powerpoint/2010/main" val="256698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607" y="-1223677"/>
            <a:ext cx="12753213" cy="9564910"/>
          </a:xfrm>
          <a:prstGeom prst="rect">
            <a:avLst/>
          </a:prstGeom>
        </p:spPr>
      </p:pic>
      <p:sp>
        <p:nvSpPr>
          <p:cNvPr id="3" name="Підзаголовок 2"/>
          <p:cNvSpPr>
            <a:spLocks noGrp="1"/>
          </p:cNvSpPr>
          <p:nvPr>
            <p:ph type="subTitle" idx="1"/>
          </p:nvPr>
        </p:nvSpPr>
        <p:spPr>
          <a:xfrm>
            <a:off x="512233" y="5202238"/>
            <a:ext cx="8119533" cy="165576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nchorCtr="0">
            <a:normAutofit/>
          </a:bodyPr>
          <a:lstStyle/>
          <a:p>
            <a:r>
              <a:rPr lang="uk-UA" sz="5400" b="1" dirty="0"/>
              <a:t>2 Самуїла 22:26-36</a:t>
            </a:r>
            <a:endParaRPr lang="uk-UA" sz="5400" dirty="0"/>
          </a:p>
        </p:txBody>
      </p:sp>
      <p:sp>
        <p:nvSpPr>
          <p:cNvPr id="6" name="Заголовок 1"/>
          <p:cNvSpPr txBox="1">
            <a:spLocks/>
          </p:cNvSpPr>
          <p:nvPr/>
        </p:nvSpPr>
        <p:spPr>
          <a:xfrm>
            <a:off x="-179187" y="1088736"/>
            <a:ext cx="9502371" cy="37592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dirty="0">
                <a:latin typeface="+mn-lt"/>
              </a:rPr>
              <a:t>David’s Song of Praise</a:t>
            </a:r>
          </a:p>
        </p:txBody>
      </p:sp>
    </p:spTree>
    <p:extLst>
      <p:ext uri="{BB962C8B-B14F-4D97-AF65-F5344CB8AC3E}">
        <p14:creationId xmlns:p14="http://schemas.microsoft.com/office/powerpoint/2010/main" val="179574731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0" y="474557"/>
            <a:ext cx="9144000" cy="5168106"/>
          </a:xfrm>
          <a:effectLst>
            <a:glow rad="127000">
              <a:schemeClr val="accent1">
                <a:lumMod val="50000"/>
              </a:schemeClr>
            </a:glow>
          </a:effectLst>
        </p:spPr>
        <p:txBody>
          <a:bodyPr>
            <a:noAutofit/>
          </a:bodyPr>
          <a:lstStyle/>
          <a:p>
            <a:pPr>
              <a:lnSpc>
                <a:spcPct val="100000"/>
              </a:lnSpc>
            </a:pPr>
            <a:r>
              <a:rPr lang="ru-RU" sz="5400" baseline="30000" dirty="0">
                <a:solidFill>
                  <a:srgbClr val="002060"/>
                </a:solidFill>
                <a:effectLst>
                  <a:glow rad="63500">
                    <a:schemeClr val="bg1"/>
                  </a:glow>
                </a:effectLst>
                <a:latin typeface="Arial" panose="020B0604020202020204" pitchFamily="34" charset="0"/>
              </a:rPr>
              <a:t>26</a:t>
            </a:r>
            <a:r>
              <a:rPr lang="ru-RU" sz="5400" dirty="0">
                <a:solidFill>
                  <a:srgbClr val="002060"/>
                </a:solidFill>
                <a:effectLst>
                  <a:glow rad="63500">
                    <a:schemeClr val="bg1"/>
                  </a:glow>
                </a:effectLst>
                <a:latin typeface="Arial" panose="020B0604020202020204" pitchFamily="34" charset="0"/>
              </a:rPr>
              <a:t> </a:t>
            </a:r>
            <a:r>
              <a:rPr lang="en-US" sz="5400" dirty="0">
                <a:solidFill>
                  <a:srgbClr val="002060"/>
                </a:solidFill>
                <a:effectLst>
                  <a:glow rad="63500">
                    <a:schemeClr val="bg1"/>
                  </a:glow>
                </a:effectLst>
                <a:latin typeface="Arial" panose="020B0604020202020204" pitchFamily="34" charset="0"/>
              </a:rPr>
              <a:t>To the faithful you show yourself faithful, to the blameless you show yourself blameless</a:t>
            </a:r>
            <a:r>
              <a:rPr lang="ru-RU" sz="5400" dirty="0">
                <a:solidFill>
                  <a:srgbClr val="002060"/>
                </a:solidFill>
                <a:effectLst>
                  <a:glow rad="63500">
                    <a:schemeClr val="bg1"/>
                  </a:glow>
                </a:effectLst>
                <a:latin typeface="Arial" panose="020B0604020202020204" pitchFamily="34" charset="0"/>
              </a:rPr>
              <a:t>,</a:t>
            </a:r>
            <a:br>
              <a:rPr lang="ru-RU" sz="5400" dirty="0">
                <a:solidFill>
                  <a:srgbClr val="002060"/>
                </a:solidFill>
                <a:effectLst>
                  <a:glow rad="63500">
                    <a:schemeClr val="bg1"/>
                  </a:glow>
                </a:effectLst>
                <a:latin typeface="Arial" panose="020B0604020202020204" pitchFamily="34" charset="0"/>
              </a:rPr>
            </a:br>
            <a:r>
              <a:rPr lang="ru-RU" sz="5400" baseline="30000" dirty="0">
                <a:solidFill>
                  <a:srgbClr val="002060"/>
                </a:solidFill>
                <a:effectLst>
                  <a:glow rad="63500">
                    <a:schemeClr val="bg1"/>
                  </a:glow>
                </a:effectLst>
                <a:latin typeface="Arial" panose="020B0604020202020204" pitchFamily="34" charset="0"/>
              </a:rPr>
              <a:t>27</a:t>
            </a:r>
            <a:r>
              <a:rPr lang="ru-RU" sz="5400" dirty="0">
                <a:solidFill>
                  <a:srgbClr val="002060"/>
                </a:solidFill>
                <a:effectLst>
                  <a:glow rad="63500">
                    <a:schemeClr val="bg1"/>
                  </a:glow>
                </a:effectLst>
                <a:latin typeface="Arial" panose="020B0604020202020204" pitchFamily="34" charset="0"/>
              </a:rPr>
              <a:t> </a:t>
            </a:r>
            <a:r>
              <a:rPr lang="en-US" sz="5400" dirty="0">
                <a:solidFill>
                  <a:srgbClr val="002060"/>
                </a:solidFill>
                <a:effectLst>
                  <a:glow rad="63500">
                    <a:schemeClr val="bg1"/>
                  </a:glow>
                </a:effectLst>
                <a:latin typeface="Arial" panose="020B0604020202020204" pitchFamily="34" charset="0"/>
              </a:rPr>
              <a:t>to the pure you show yourself pure, but to the devious you show yourself shrewd</a:t>
            </a:r>
            <a:r>
              <a:rPr lang="ru-RU" sz="5400" dirty="0">
                <a:solidFill>
                  <a:srgbClr val="002060"/>
                </a:solidFill>
                <a:effectLst>
                  <a:glow rad="63500">
                    <a:schemeClr val="bg1"/>
                  </a:glow>
                </a:effectLst>
                <a:latin typeface="Arial" panose="020B0604020202020204" pitchFamily="34" charset="0"/>
              </a:rPr>
              <a:t>.</a:t>
            </a:r>
          </a:p>
        </p:txBody>
      </p:sp>
    </p:spTree>
    <p:extLst>
      <p:ext uri="{BB962C8B-B14F-4D97-AF65-F5344CB8AC3E}">
        <p14:creationId xmlns:p14="http://schemas.microsoft.com/office/powerpoint/2010/main" val="341538020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9357"/>
          </a:xfrm>
          <a:prstGeom prst="rect">
            <a:avLst/>
          </a:prstGeom>
        </p:spPr>
      </p:pic>
      <p:sp>
        <p:nvSpPr>
          <p:cNvPr id="2" name="Заголовок 1"/>
          <p:cNvSpPr>
            <a:spLocks noGrp="1"/>
          </p:cNvSpPr>
          <p:nvPr>
            <p:ph type="title"/>
          </p:nvPr>
        </p:nvSpPr>
        <p:spPr>
          <a:xfrm>
            <a:off x="628650" y="1131094"/>
            <a:ext cx="7886700" cy="4472328"/>
          </a:xfrm>
        </p:spPr>
        <p:txBody>
          <a:bodyPr>
            <a:noAutofit/>
          </a:bodyPr>
          <a:lstStyle/>
          <a:p>
            <a:r>
              <a:rPr lang="ru-RU" sz="5400" baseline="30000" dirty="0">
                <a:solidFill>
                  <a:srgbClr val="FFFF00"/>
                </a:solidFill>
                <a:effectLst>
                  <a:glow rad="63500">
                    <a:schemeClr val="tx1"/>
                  </a:glow>
                </a:effectLst>
                <a:latin typeface="Arial" panose="020B0604020202020204" pitchFamily="34" charset="0"/>
              </a:rPr>
              <a:t>28</a:t>
            </a:r>
            <a:r>
              <a:rPr lang="ru-RU" sz="5400" dirty="0">
                <a:solidFill>
                  <a:srgbClr val="FFFF00"/>
                </a:solidFill>
                <a:effectLst>
                  <a:glow rad="63500">
                    <a:schemeClr val="tx1"/>
                  </a:glow>
                </a:effectLst>
                <a:latin typeface="Arial" panose="020B0604020202020204" pitchFamily="34" charset="0"/>
              </a:rPr>
              <a:t> </a:t>
            </a:r>
            <a:r>
              <a:rPr lang="en-US" sz="5400" dirty="0">
                <a:solidFill>
                  <a:srgbClr val="FFFF00"/>
                </a:solidFill>
                <a:effectLst>
                  <a:glow rad="63500">
                    <a:schemeClr val="tx1"/>
                  </a:glow>
                </a:effectLst>
                <a:latin typeface="Arial" panose="020B0604020202020204" pitchFamily="34" charset="0"/>
              </a:rPr>
              <a:t>You save the humble, but your eyes are on the haughty to bring them low</a:t>
            </a:r>
            <a:r>
              <a:rPr lang="ru-RU" sz="5400" dirty="0">
                <a:solidFill>
                  <a:srgbClr val="FFFF00"/>
                </a:solidFill>
                <a:effectLst>
                  <a:glow rad="63500">
                    <a:schemeClr val="tx1"/>
                  </a:glow>
                </a:effectLst>
                <a:latin typeface="Arial" panose="020B0604020202020204" pitchFamily="34" charset="0"/>
              </a:rPr>
              <a:t>.</a:t>
            </a:r>
            <a:br>
              <a:rPr lang="ru-RU" sz="5400" dirty="0">
                <a:solidFill>
                  <a:srgbClr val="FFFF00"/>
                </a:solidFill>
                <a:effectLst>
                  <a:glow rad="63500">
                    <a:schemeClr val="tx1"/>
                  </a:glow>
                </a:effectLst>
                <a:latin typeface="Arial" panose="020B0604020202020204" pitchFamily="34" charset="0"/>
              </a:rPr>
            </a:br>
            <a:r>
              <a:rPr lang="ru-RU" sz="5400" baseline="30000" dirty="0">
                <a:solidFill>
                  <a:srgbClr val="FFFF00"/>
                </a:solidFill>
                <a:effectLst>
                  <a:glow rad="63500">
                    <a:schemeClr val="tx1"/>
                  </a:glow>
                </a:effectLst>
                <a:latin typeface="Arial" panose="020B0604020202020204" pitchFamily="34" charset="0"/>
              </a:rPr>
              <a:t>29</a:t>
            </a:r>
            <a:r>
              <a:rPr lang="ru-RU" sz="5400" dirty="0">
                <a:solidFill>
                  <a:srgbClr val="FFFF00"/>
                </a:solidFill>
                <a:effectLst>
                  <a:glow rad="63500">
                    <a:schemeClr val="tx1"/>
                  </a:glow>
                </a:effectLst>
                <a:latin typeface="Arial" panose="020B0604020202020204" pitchFamily="34" charset="0"/>
              </a:rPr>
              <a:t> </a:t>
            </a:r>
            <a:r>
              <a:rPr lang="en-US" sz="5400" dirty="0">
                <a:solidFill>
                  <a:srgbClr val="FFFF00"/>
                </a:solidFill>
                <a:effectLst>
                  <a:glow rad="63500">
                    <a:schemeClr val="tx1"/>
                  </a:glow>
                </a:effectLst>
                <a:latin typeface="Arial" panose="020B0604020202020204" pitchFamily="34" charset="0"/>
              </a:rPr>
              <a:t>You, Lord, are my lamp; the Lord turns my darkness into light</a:t>
            </a:r>
            <a:r>
              <a:rPr lang="ru-RU" sz="5400" dirty="0">
                <a:solidFill>
                  <a:srgbClr val="FFFF00"/>
                </a:solidFill>
                <a:effectLst>
                  <a:glow rad="63500">
                    <a:schemeClr val="tx1"/>
                  </a:glow>
                </a:effectLst>
                <a:latin typeface="Arial" panose="020B0604020202020204" pitchFamily="34" charset="0"/>
              </a:rPr>
              <a:t>.</a:t>
            </a:r>
          </a:p>
        </p:txBody>
      </p:sp>
    </p:spTree>
    <p:extLst>
      <p:ext uri="{BB962C8B-B14F-4D97-AF65-F5344CB8AC3E}">
        <p14:creationId xmlns:p14="http://schemas.microsoft.com/office/powerpoint/2010/main" val="239775563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0" y="532015"/>
            <a:ext cx="9144000" cy="5810595"/>
          </a:xfrm>
        </p:spPr>
        <p:txBody>
          <a:bodyPr>
            <a:normAutofit/>
          </a:bodyPr>
          <a:lstStyle/>
          <a:p>
            <a:r>
              <a:rPr lang="ru-RU" sz="5400" baseline="30000" dirty="0">
                <a:solidFill>
                  <a:srgbClr val="C00000"/>
                </a:solidFill>
                <a:effectLst>
                  <a:glow rad="63500">
                    <a:schemeClr val="bg1"/>
                  </a:glow>
                </a:effectLst>
                <a:latin typeface="Arial" panose="020B0604020202020204" pitchFamily="34" charset="0"/>
              </a:rPr>
              <a:t>30 </a:t>
            </a:r>
            <a:r>
              <a:rPr lang="en-US" sz="5400" dirty="0">
                <a:solidFill>
                  <a:srgbClr val="C00000"/>
                </a:solidFill>
                <a:effectLst>
                  <a:glow rad="63500">
                    <a:schemeClr val="bg1"/>
                  </a:glow>
                </a:effectLst>
                <a:latin typeface="Arial" panose="020B0604020202020204" pitchFamily="34" charset="0"/>
              </a:rPr>
              <a:t>With your help I can advance against a troop; with my God I can scale a wall</a:t>
            </a:r>
            <a:r>
              <a:rPr lang="ru-RU" sz="5400" dirty="0">
                <a:solidFill>
                  <a:srgbClr val="C00000"/>
                </a:solidFill>
                <a:effectLst>
                  <a:glow rad="63500">
                    <a:schemeClr val="bg1"/>
                  </a:glow>
                </a:effectLst>
                <a:latin typeface="Arial" panose="020B0604020202020204" pitchFamily="34" charset="0"/>
              </a:rPr>
              <a:t>.</a:t>
            </a:r>
          </a:p>
        </p:txBody>
      </p:sp>
    </p:spTree>
    <p:extLst>
      <p:ext uri="{BB962C8B-B14F-4D97-AF65-F5344CB8AC3E}">
        <p14:creationId xmlns:p14="http://schemas.microsoft.com/office/powerpoint/2010/main" val="231489588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109182" y="711200"/>
            <a:ext cx="9034818" cy="5461000"/>
          </a:xfrm>
        </p:spPr>
        <p:txBody>
          <a:bodyPr>
            <a:normAutofit/>
          </a:bodyPr>
          <a:lstStyle/>
          <a:p>
            <a:r>
              <a:rPr lang="ru-RU" sz="6000" baseline="30000" dirty="0">
                <a:solidFill>
                  <a:srgbClr val="FFFF00"/>
                </a:solidFill>
                <a:effectLst>
                  <a:glow rad="63500">
                    <a:schemeClr val="tx1"/>
                  </a:glow>
                </a:effectLst>
                <a:latin typeface="Arial" panose="020B0604020202020204" pitchFamily="34" charset="0"/>
              </a:rPr>
              <a:t>31</a:t>
            </a:r>
            <a:r>
              <a:rPr lang="ru-RU" sz="6000" dirty="0">
                <a:solidFill>
                  <a:srgbClr val="FFFF00"/>
                </a:solidFill>
                <a:effectLst>
                  <a:glow rad="63500">
                    <a:schemeClr val="tx1"/>
                  </a:glow>
                </a:effectLst>
                <a:latin typeface="Arial" panose="020B0604020202020204" pitchFamily="34" charset="0"/>
              </a:rPr>
              <a:t> </a:t>
            </a:r>
            <a:r>
              <a:rPr lang="en-US" sz="6000" dirty="0">
                <a:solidFill>
                  <a:srgbClr val="FFFF00"/>
                </a:solidFill>
                <a:effectLst>
                  <a:glow rad="63500">
                    <a:schemeClr val="tx1"/>
                  </a:glow>
                </a:effectLst>
                <a:latin typeface="Arial" panose="020B0604020202020204" pitchFamily="34" charset="0"/>
              </a:rPr>
              <a:t>As for God, his way is perfect: The Lord’s word is flawless; he shields all who take refuge in him</a:t>
            </a:r>
            <a:r>
              <a:rPr lang="ru-RU" sz="6000" dirty="0">
                <a:solidFill>
                  <a:srgbClr val="FFFF00"/>
                </a:solidFill>
                <a:effectLst>
                  <a:glow rad="63500">
                    <a:schemeClr val="tx1"/>
                  </a:glow>
                </a:effectLst>
                <a:latin typeface="Arial" panose="020B0604020202020204" pitchFamily="34" charset="0"/>
              </a:rPr>
              <a:t>.</a:t>
            </a:r>
          </a:p>
        </p:txBody>
      </p:sp>
    </p:spTree>
    <p:extLst>
      <p:ext uri="{BB962C8B-B14F-4D97-AF65-F5344CB8AC3E}">
        <p14:creationId xmlns:p14="http://schemas.microsoft.com/office/powerpoint/2010/main" val="71306555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0" y="532015"/>
            <a:ext cx="9144000" cy="5860471"/>
          </a:xfrm>
        </p:spPr>
        <p:txBody>
          <a:bodyPr>
            <a:noAutofit/>
          </a:bodyPr>
          <a:lstStyle/>
          <a:p>
            <a:r>
              <a:rPr lang="ru-RU" sz="5000" baseline="30000" dirty="0">
                <a:solidFill>
                  <a:srgbClr val="002060"/>
                </a:solidFill>
                <a:effectLst>
                  <a:glow rad="63500">
                    <a:schemeClr val="bg1"/>
                  </a:glow>
                </a:effectLst>
                <a:latin typeface="Arial" panose="020B0604020202020204" pitchFamily="34" charset="0"/>
              </a:rPr>
              <a:t>32</a:t>
            </a:r>
            <a:r>
              <a:rPr lang="ru-RU" sz="5000" dirty="0">
                <a:solidFill>
                  <a:srgbClr val="002060"/>
                </a:solidFill>
                <a:effectLst>
                  <a:glow rad="63500">
                    <a:schemeClr val="bg1"/>
                  </a:glow>
                </a:effectLst>
                <a:latin typeface="Arial" panose="020B0604020202020204" pitchFamily="34" charset="0"/>
              </a:rPr>
              <a:t>  </a:t>
            </a:r>
            <a:r>
              <a:rPr lang="en-US" sz="5000" dirty="0">
                <a:solidFill>
                  <a:srgbClr val="002060"/>
                </a:solidFill>
                <a:effectLst>
                  <a:glow rad="63500">
                    <a:schemeClr val="bg1"/>
                  </a:glow>
                </a:effectLst>
                <a:latin typeface="Arial" panose="020B0604020202020204" pitchFamily="34" charset="0"/>
              </a:rPr>
              <a:t>For who is God besides the Lord? And who is the Rock except our God</a:t>
            </a:r>
            <a:r>
              <a:rPr lang="ru-RU" sz="5000" dirty="0">
                <a:solidFill>
                  <a:srgbClr val="002060"/>
                </a:solidFill>
                <a:effectLst>
                  <a:glow rad="63500">
                    <a:schemeClr val="bg1"/>
                  </a:glow>
                </a:effectLst>
                <a:latin typeface="Arial" panose="020B0604020202020204" pitchFamily="34" charset="0"/>
              </a:rPr>
              <a:t>?</a:t>
            </a:r>
            <a:br>
              <a:rPr lang="ru-RU" sz="5000" dirty="0">
                <a:solidFill>
                  <a:srgbClr val="002060"/>
                </a:solidFill>
                <a:effectLst>
                  <a:glow rad="63500">
                    <a:schemeClr val="bg1"/>
                  </a:glow>
                </a:effectLst>
                <a:latin typeface="Arial" panose="020B0604020202020204" pitchFamily="34" charset="0"/>
              </a:rPr>
            </a:br>
            <a:r>
              <a:rPr lang="ru-RU" sz="5000" baseline="30000" dirty="0">
                <a:solidFill>
                  <a:srgbClr val="002060"/>
                </a:solidFill>
                <a:effectLst>
                  <a:glow rad="63500">
                    <a:schemeClr val="bg1"/>
                  </a:glow>
                </a:effectLst>
                <a:latin typeface="Arial" panose="020B0604020202020204" pitchFamily="34" charset="0"/>
              </a:rPr>
              <a:t>33</a:t>
            </a:r>
            <a:r>
              <a:rPr lang="ru-RU" sz="5000" dirty="0">
                <a:solidFill>
                  <a:srgbClr val="002060"/>
                </a:solidFill>
                <a:effectLst>
                  <a:glow rad="63500">
                    <a:schemeClr val="bg1"/>
                  </a:glow>
                </a:effectLst>
                <a:latin typeface="Arial" panose="020B0604020202020204" pitchFamily="34" charset="0"/>
              </a:rPr>
              <a:t> </a:t>
            </a:r>
            <a:r>
              <a:rPr lang="en-US" sz="5000" dirty="0">
                <a:solidFill>
                  <a:srgbClr val="002060"/>
                </a:solidFill>
                <a:effectLst>
                  <a:glow rad="63500">
                    <a:schemeClr val="bg1"/>
                  </a:glow>
                </a:effectLst>
                <a:latin typeface="Arial" panose="020B0604020202020204" pitchFamily="34" charset="0"/>
              </a:rPr>
              <a:t>It is God who arms me with strength and keeps my way secure</a:t>
            </a:r>
            <a:r>
              <a:rPr lang="ru-RU" sz="5000" dirty="0">
                <a:solidFill>
                  <a:srgbClr val="002060"/>
                </a:solidFill>
                <a:effectLst>
                  <a:glow rad="63500">
                    <a:schemeClr val="bg1"/>
                  </a:glow>
                </a:effectLst>
                <a:latin typeface="Arial" panose="020B0604020202020204" pitchFamily="34" charset="0"/>
              </a:rPr>
              <a:t>.</a:t>
            </a:r>
            <a:br>
              <a:rPr lang="ru-RU" sz="5000" dirty="0">
                <a:solidFill>
                  <a:srgbClr val="002060"/>
                </a:solidFill>
                <a:effectLst>
                  <a:glow rad="63500">
                    <a:schemeClr val="bg1"/>
                  </a:glow>
                </a:effectLst>
                <a:latin typeface="Arial" panose="020B0604020202020204" pitchFamily="34" charset="0"/>
              </a:rPr>
            </a:br>
            <a:r>
              <a:rPr lang="ru-RU" sz="5000" baseline="30000" dirty="0">
                <a:solidFill>
                  <a:srgbClr val="002060"/>
                </a:solidFill>
                <a:effectLst>
                  <a:glow rad="63500">
                    <a:schemeClr val="bg1"/>
                  </a:glow>
                </a:effectLst>
                <a:latin typeface="Arial" panose="020B0604020202020204" pitchFamily="34" charset="0"/>
              </a:rPr>
              <a:t>34</a:t>
            </a:r>
            <a:r>
              <a:rPr lang="ru-RU" sz="5000" dirty="0">
                <a:solidFill>
                  <a:srgbClr val="002060"/>
                </a:solidFill>
                <a:effectLst>
                  <a:glow rad="63500">
                    <a:schemeClr val="bg1"/>
                  </a:glow>
                </a:effectLst>
                <a:latin typeface="Arial" panose="020B0604020202020204" pitchFamily="34" charset="0"/>
              </a:rPr>
              <a:t> </a:t>
            </a:r>
            <a:r>
              <a:rPr lang="en-US" sz="5000" dirty="0">
                <a:solidFill>
                  <a:srgbClr val="002060"/>
                </a:solidFill>
                <a:effectLst>
                  <a:glow rad="63500">
                    <a:schemeClr val="bg1"/>
                  </a:glow>
                </a:effectLst>
                <a:latin typeface="Arial" panose="020B0604020202020204" pitchFamily="34" charset="0"/>
              </a:rPr>
              <a:t>He makes my feet like the feet of a deer; he causes me to stand on the heights</a:t>
            </a:r>
            <a:r>
              <a:rPr lang="ru-RU" sz="5000" dirty="0">
                <a:solidFill>
                  <a:srgbClr val="002060"/>
                </a:solidFill>
                <a:effectLst>
                  <a:glow rad="63500">
                    <a:schemeClr val="bg1"/>
                  </a:glow>
                </a:effectLst>
                <a:latin typeface="Arial" panose="020B0604020202020204" pitchFamily="34" charset="0"/>
              </a:rPr>
              <a:t>,</a:t>
            </a:r>
          </a:p>
        </p:txBody>
      </p:sp>
    </p:spTree>
    <p:extLst>
      <p:ext uri="{BB962C8B-B14F-4D97-AF65-F5344CB8AC3E}">
        <p14:creationId xmlns:p14="http://schemas.microsoft.com/office/powerpoint/2010/main" val="63534056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628650" y="685800"/>
            <a:ext cx="7886700" cy="5486400"/>
          </a:xfrm>
        </p:spPr>
        <p:txBody>
          <a:bodyPr>
            <a:noAutofit/>
          </a:bodyPr>
          <a:lstStyle/>
          <a:p>
            <a:r>
              <a:rPr lang="ru-RU" sz="5400" baseline="30000" dirty="0">
                <a:solidFill>
                  <a:srgbClr val="002060"/>
                </a:solidFill>
                <a:effectLst>
                  <a:glow rad="63500">
                    <a:schemeClr val="bg1"/>
                  </a:glow>
                </a:effectLst>
                <a:latin typeface="Arial" panose="020B0604020202020204" pitchFamily="34" charset="0"/>
              </a:rPr>
              <a:t>35</a:t>
            </a:r>
            <a:r>
              <a:rPr lang="ru-RU" sz="5400" dirty="0">
                <a:solidFill>
                  <a:srgbClr val="002060"/>
                </a:solidFill>
                <a:effectLst>
                  <a:glow rad="63500">
                    <a:schemeClr val="bg1"/>
                  </a:glow>
                </a:effectLst>
                <a:latin typeface="Arial" panose="020B0604020202020204" pitchFamily="34" charset="0"/>
              </a:rPr>
              <a:t> </a:t>
            </a:r>
            <a:r>
              <a:rPr lang="en-US" sz="5400" dirty="0">
                <a:solidFill>
                  <a:srgbClr val="002060"/>
                </a:solidFill>
                <a:effectLst>
                  <a:glow rad="63500">
                    <a:schemeClr val="bg1"/>
                  </a:glow>
                </a:effectLst>
                <a:latin typeface="Arial" panose="020B0604020202020204" pitchFamily="34" charset="0"/>
              </a:rPr>
              <a:t>He trains my hands for battle; my arms can bend a bow of bronze</a:t>
            </a:r>
            <a:r>
              <a:rPr lang="ru-RU" sz="5400" dirty="0">
                <a:solidFill>
                  <a:srgbClr val="002060"/>
                </a:solidFill>
                <a:effectLst>
                  <a:glow rad="63500">
                    <a:schemeClr val="bg1"/>
                  </a:glow>
                </a:effectLst>
                <a:latin typeface="Arial" panose="020B0604020202020204" pitchFamily="34" charset="0"/>
              </a:rPr>
              <a:t>.</a:t>
            </a:r>
            <a:br>
              <a:rPr lang="en-US" sz="5400">
                <a:solidFill>
                  <a:srgbClr val="002060"/>
                </a:solidFill>
                <a:effectLst>
                  <a:glow rad="63500">
                    <a:schemeClr val="bg1"/>
                  </a:glow>
                </a:effectLst>
                <a:latin typeface="Arial" panose="020B0604020202020204" pitchFamily="34" charset="0"/>
              </a:rPr>
            </a:br>
            <a:br>
              <a:rPr lang="ru-RU" sz="5400" dirty="0">
                <a:solidFill>
                  <a:srgbClr val="002060"/>
                </a:solidFill>
                <a:effectLst>
                  <a:glow rad="63500">
                    <a:schemeClr val="bg1"/>
                  </a:glow>
                </a:effectLst>
                <a:latin typeface="Arial" panose="020B0604020202020204" pitchFamily="34" charset="0"/>
              </a:rPr>
            </a:br>
            <a:r>
              <a:rPr lang="ru-RU" sz="5400" baseline="30000" dirty="0">
                <a:solidFill>
                  <a:srgbClr val="002060"/>
                </a:solidFill>
                <a:effectLst>
                  <a:glow rad="63500">
                    <a:schemeClr val="bg1"/>
                  </a:glow>
                </a:effectLst>
                <a:latin typeface="Arial" panose="020B0604020202020204" pitchFamily="34" charset="0"/>
              </a:rPr>
              <a:t>36</a:t>
            </a:r>
            <a:r>
              <a:rPr lang="ru-RU" sz="5400" dirty="0">
                <a:solidFill>
                  <a:srgbClr val="002060"/>
                </a:solidFill>
                <a:effectLst>
                  <a:glow rad="63500">
                    <a:schemeClr val="bg1"/>
                  </a:glow>
                </a:effectLst>
                <a:latin typeface="Arial" panose="020B0604020202020204" pitchFamily="34" charset="0"/>
              </a:rPr>
              <a:t> </a:t>
            </a:r>
            <a:r>
              <a:rPr lang="en-US" sz="5400" dirty="0">
                <a:solidFill>
                  <a:srgbClr val="002060"/>
                </a:solidFill>
                <a:effectLst>
                  <a:glow rad="63500">
                    <a:schemeClr val="bg1"/>
                  </a:glow>
                </a:effectLst>
                <a:latin typeface="Arial" panose="020B0604020202020204" pitchFamily="34" charset="0"/>
              </a:rPr>
              <a:t>You make your saving help my shield; your help has made me great</a:t>
            </a:r>
            <a:r>
              <a:rPr lang="ru-RU" sz="5400" dirty="0">
                <a:solidFill>
                  <a:srgbClr val="002060"/>
                </a:solidFill>
                <a:effectLst>
                  <a:glow rad="63500">
                    <a:schemeClr val="bg1"/>
                  </a:glow>
                </a:effectLst>
                <a:latin typeface="Arial" panose="020B0604020202020204" pitchFamily="34" charset="0"/>
              </a:rPr>
              <a:t>.</a:t>
            </a:r>
          </a:p>
        </p:txBody>
      </p:sp>
    </p:spTree>
    <p:extLst>
      <p:ext uri="{BB962C8B-B14F-4D97-AF65-F5344CB8AC3E}">
        <p14:creationId xmlns:p14="http://schemas.microsoft.com/office/powerpoint/2010/main" val="1403091928"/>
      </p:ext>
    </p:extLst>
  </p:cSld>
  <p:clrMapOvr>
    <a:masterClrMapping/>
  </p:clrMapOvr>
  <p:transition spd="med"/>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252</TotalTime>
  <Words>215</Words>
  <Application>Microsoft Office PowerPoint</Application>
  <PresentationFormat>Екран (4:3)</PresentationFormat>
  <Paragraphs>8</Paragraphs>
  <Slides>7</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7</vt:i4>
      </vt:variant>
    </vt:vector>
  </HeadingPairs>
  <TitlesOfParts>
    <vt:vector size="11" baseType="lpstr">
      <vt:lpstr>Arial</vt:lpstr>
      <vt:lpstr>Calibri</vt:lpstr>
      <vt:lpstr>Calibri Light</vt:lpstr>
      <vt:lpstr>Тема Office</vt:lpstr>
      <vt:lpstr>Презентація PowerPoint</vt:lpstr>
      <vt:lpstr>26 To the faithful you show yourself faithful, to the blameless you show yourself blameless, 27 to the pure you show yourself pure, but to the devious you show yourself shrewd.</vt:lpstr>
      <vt:lpstr>28 You save the humble, but your eyes are on the haughty to bring them low. 29 You, Lord, are my lamp; the Lord turns my darkness into light.</vt:lpstr>
      <vt:lpstr>30 With your help I can advance against a troop; with my God I can scale a wall.</vt:lpstr>
      <vt:lpstr>31 As for God, his way is perfect: The Lord’s word is flawless; he shields all who take refuge in him.</vt:lpstr>
      <vt:lpstr>32  For who is God besides the Lord? And who is the Rock except our God? 33 It is God who arms me with strength and keeps my way secure. 34 He makes my feet like the feet of a deer; he causes me to stand on the heights,</vt:lpstr>
      <vt:lpstr>35 He trains my hands for battle; my arms can bend a bow of bronze.  36 You make your saving help my shield; your help has made me great.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Пісня Мойсея</dc:title>
  <dc:creator>Обліковий запис Microsoft</dc:creator>
  <cp:lastModifiedBy>Dubenchuk Ivanka</cp:lastModifiedBy>
  <cp:revision>23</cp:revision>
  <dcterms:created xsi:type="dcterms:W3CDTF">2025-09-05T14:28:00Z</dcterms:created>
  <dcterms:modified xsi:type="dcterms:W3CDTF">2025-10-16T14:10:48Z</dcterms:modified>
</cp:coreProperties>
</file>